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5" r:id="rId3"/>
    <p:sldId id="257" r:id="rId4"/>
    <p:sldId id="258" r:id="rId5"/>
    <p:sldId id="260" r:id="rId6"/>
    <p:sldId id="275" r:id="rId7"/>
    <p:sldId id="269" r:id="rId8"/>
    <p:sldId id="263" r:id="rId9"/>
    <p:sldId id="262" r:id="rId10"/>
    <p:sldId id="266" r:id="rId11"/>
    <p:sldId id="273" r:id="rId12"/>
    <p:sldId id="259" r:id="rId13"/>
    <p:sldId id="267" r:id="rId14"/>
    <p:sldId id="268" r:id="rId15"/>
    <p:sldId id="271" r:id="rId16"/>
    <p:sldId id="270" r:id="rId17"/>
    <p:sldId id="274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9" autoAdjust="0"/>
    <p:restoredTop sz="94660"/>
  </p:normalViewPr>
  <p:slideViewPr>
    <p:cSldViewPr>
      <p:cViewPr varScale="1">
        <p:scale>
          <a:sx n="103" d="100"/>
          <a:sy n="103" d="100"/>
        </p:scale>
        <p:origin x="-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0624-8CB6-4668-A04D-0CCAF4C76FC9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4C184-42E7-435F-A907-74836B24FF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F66B-4E46-44CD-AFD6-C5328D29E506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B6472-EFD4-4727-8567-112B0AED21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0E433-D6F1-4770-86B6-04426259F678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7D879-B606-4857-8F1F-C7B75D672C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B3A8-1837-4A9A-9269-41BBF668C869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E46E0-3950-4C0D-A2A5-FDC83A231A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17DC1-DF7D-4C2D-9C7B-DED78F524660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B8D1-004E-499F-9333-EFC316DB6C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11FF-E5F8-48E4-96A7-67F7FBAA6E1E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DF4A-46BD-42B6-94AB-94958035C6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0B3D-66CA-4535-B8E2-6CD5029ADCC9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CEFF2-4668-49BC-BDA8-A43B19224F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B6FC-D15D-4772-919E-6BCD8F720523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2452-6240-4F37-8992-6B7C60A61F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BAEA-68FA-40FB-ACD1-5F0F4E6F506E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6FDE1-B2E8-4569-AEA4-29E6F675AE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CC8F4-4FD4-467F-B521-0041C80B9F71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0A80-8AF8-404E-8699-D329B30B38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9E60D-66F4-44E2-8C41-CA421C74A8DB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43FB-CEB4-483E-A908-BAD310B876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976CE43-CDAD-4B53-A7F3-1D201EBC43FD}" type="datetimeFigureOut">
              <a:rPr lang="cs-CZ"/>
              <a:pPr>
                <a:defRPr/>
              </a:pPr>
              <a:t>9.3.2017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E477DCA-8541-4BAC-99A0-E0053B6792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94" r:id="rId9"/>
    <p:sldLayoutId id="2147483785" r:id="rId10"/>
    <p:sldLayoutId id="2147483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cs-CZ" dirty="0" smtClean="0"/>
              <a:t>Natálie Hrubá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cs-CZ" dirty="0" smtClean="0"/>
              <a:t>H3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008188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Stáž v Německu po dobu tří měsíců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/>
              <a:t>Výlety a zajímavosti, které jsme navštívily ve volném Čase.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z="2400" smtClean="0"/>
              <a:t>Ve volném čase jsme navštěvovaly kulturní města v blízkosti jezera. Například známé město Kostnici, Květinový ostrov Maiunau a okolní města</a:t>
            </a:r>
            <a:r>
              <a:rPr lang="cs-CZ" sz="2400" smtClean="0"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lang="cs-CZ" sz="2400" smtClean="0"/>
              <a:t>V hotelu jsme dostaly jízdenku na vlak, který měl trasu okolo jezera. Dalo se cestovat i lodí.</a:t>
            </a:r>
          </a:p>
          <a:p>
            <a:pPr eaLnBrk="1" hangingPunct="1">
              <a:defRPr/>
            </a:pPr>
            <a:r>
              <a:rPr lang="cs-CZ" sz="2400" smtClean="0"/>
              <a:t>Z hotelu byly k zapůjčení kola, na kterých jsme se vydaly na nedalekou zříceninu hradu.</a:t>
            </a:r>
          </a:p>
          <a:p>
            <a:pPr eaLnBrk="1" hangingPunct="1">
              <a:defRPr/>
            </a:pPr>
            <a:r>
              <a:rPr lang="cs-CZ" sz="2400" smtClean="0"/>
              <a:t>Také jsem navštívila výstavu Pabla Picassa, která byla vystavena u Bodamského jezera.</a:t>
            </a:r>
          </a:p>
          <a:p>
            <a:pPr eaLnBrk="1" hangingPunct="1">
              <a:defRPr/>
            </a:pPr>
            <a:endParaRPr lang="cs-CZ" smtClean="0"/>
          </a:p>
          <a:p>
            <a:pPr eaLnBrk="1" hangingPunct="1">
              <a:defRPr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876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Květinový Ostrov </a:t>
            </a:r>
            <a:r>
              <a:rPr lang="cs-CZ" dirty="0" err="1" smtClean="0"/>
              <a:t>Mainau</a:t>
            </a:r>
            <a:endParaRPr lang="cs-CZ" dirty="0"/>
          </a:p>
        </p:txBody>
      </p:sp>
      <p:pic>
        <p:nvPicPr>
          <p:cNvPr id="24578" name="Zástupný symbol pro obsah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60463"/>
            <a:ext cx="7596187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0875" y="-11113"/>
            <a:ext cx="7924800" cy="11430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000" dirty="0" err="1" smtClean="0"/>
              <a:t>Pfahlbauten</a:t>
            </a:r>
            <a:r>
              <a:rPr lang="cs-CZ" sz="2000" dirty="0" smtClean="0"/>
              <a:t> - Muzeum </a:t>
            </a:r>
            <a:r>
              <a:rPr lang="cs-CZ" sz="2000" dirty="0"/>
              <a:t>vesnice z doby kamenné a bronzové, ve kterém žili rybáři, obchodníci a </a:t>
            </a:r>
            <a:r>
              <a:rPr lang="cs-CZ" sz="2000" dirty="0" smtClean="0"/>
              <a:t>farmáři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265238"/>
            <a:ext cx="3735387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3400" y="122238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925" y="1485900"/>
            <a:ext cx="3973513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Byla </a:t>
            </a:r>
            <a:r>
              <a:rPr lang="cs-CZ" dirty="0"/>
              <a:t>jsem na tří měsíční stáži v </a:t>
            </a:r>
            <a:r>
              <a:rPr lang="cs-CZ" dirty="0" smtClean="0"/>
              <a:t>Německu, </a:t>
            </a:r>
            <a:r>
              <a:rPr lang="cs-CZ" dirty="0"/>
              <a:t>na jihu Bádenska </a:t>
            </a:r>
            <a:r>
              <a:rPr lang="cs-CZ" dirty="0" smtClean="0"/>
              <a:t>Württemberska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075" y="692150"/>
            <a:ext cx="9051925" cy="5281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5888"/>
            <a:ext cx="79248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err="1"/>
              <a:t>Bodenseehotel</a:t>
            </a:r>
            <a:r>
              <a:rPr lang="cs-CZ" dirty="0"/>
              <a:t> </a:t>
            </a:r>
            <a:r>
              <a:rPr lang="cs-CZ" dirty="0" err="1" smtClean="0"/>
              <a:t>Immengarten</a:t>
            </a:r>
            <a:endParaRPr lang="cs-CZ" dirty="0"/>
          </a:p>
        </p:txBody>
      </p:sp>
      <p:pic>
        <p:nvPicPr>
          <p:cNvPr id="16386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55713"/>
            <a:ext cx="8353425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  <a:defRPr/>
            </a:pPr>
            <a:endParaRPr lang="cs-CZ" sz="2400" smtClean="0"/>
          </a:p>
          <a:p>
            <a:pPr marL="0" indent="0" eaLnBrk="1" hangingPunct="1">
              <a:defRPr/>
            </a:pPr>
            <a:r>
              <a:rPr lang="cs-CZ" sz="2400" smtClean="0"/>
              <a:t>Hotel měl 28 pokojů. Dělil</a:t>
            </a:r>
            <a:r>
              <a:rPr lang="cs-CZ" sz="2400" smtClean="0">
                <a:latin typeface="Arial" charset="0"/>
              </a:rPr>
              <a:t>y</a:t>
            </a:r>
            <a:r>
              <a:rPr lang="cs-CZ" sz="2400" smtClean="0"/>
              <a:t> se podle výhledu a vybavení.</a:t>
            </a:r>
          </a:p>
          <a:p>
            <a:pPr marL="0" indent="0" eaLnBrk="1" hangingPunct="1">
              <a:defRPr/>
            </a:pPr>
            <a:r>
              <a:rPr lang="cs-CZ" sz="2400" smtClean="0"/>
              <a:t>Snídaně probíhaly pomocí bufetu.</a:t>
            </a:r>
          </a:p>
          <a:p>
            <a:pPr marL="0" indent="0" eaLnBrk="1" hangingPunct="1">
              <a:defRPr/>
            </a:pPr>
            <a:r>
              <a:rPr lang="cs-CZ" sz="2400" smtClean="0"/>
              <a:t>Přes obědy si lidé mohli vybrat z 8 pokrmů a na večeře z jídelního lístku</a:t>
            </a:r>
          </a:p>
          <a:p>
            <a:pPr marL="0" indent="0" eaLnBrk="1" hangingPunct="1">
              <a:defRPr/>
            </a:pPr>
            <a:r>
              <a:rPr lang="cs-CZ" sz="2400" smtClean="0"/>
              <a:t>Hotelová restaurace byla pro 130 osob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dirty="0"/>
              <a:t>Dále můžete vidět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sz="2400" b="1" dirty="0" smtClean="0"/>
              <a:t>Jak vypadá nejlevnější pokoj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sz="2400" b="1" dirty="0"/>
              <a:t>P</a:t>
            </a:r>
            <a:r>
              <a:rPr lang="cs-CZ" sz="2400" b="1" dirty="0" smtClean="0"/>
              <a:t>řipravený bufet na snídaně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sz="2400" b="1" dirty="0" smtClean="0"/>
              <a:t>Hotelovou Restauraci </a:t>
            </a:r>
            <a:r>
              <a:rPr lang="cs-CZ" sz="2400" b="1" dirty="0" err="1" smtClean="0"/>
              <a:t>Rosmarin</a:t>
            </a:r>
            <a:endParaRPr lang="cs-CZ" sz="2400" b="1" dirty="0" smtClean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cs-CZ" sz="2400" b="1" dirty="0" smtClean="0"/>
              <a:t>Recepci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brázek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-28575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650" y="-198438"/>
            <a:ext cx="7056438" cy="7056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6671</TotalTime>
  <Words>168</Words>
  <Application>Microsoft Office PowerPoint</Application>
  <PresentationFormat>On-screen Show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4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Horizont</vt:lpstr>
      <vt:lpstr>Horizont</vt:lpstr>
      <vt:lpstr>Horizont</vt:lpstr>
      <vt:lpstr>Horizont</vt:lpstr>
      <vt:lpstr>STÁŽ V NĚMECKU PO DOBU TŘÍ MĚSÍCŮ</vt:lpstr>
      <vt:lpstr>BYLA JSEM NA TŘÍ MĚSÍČNÍ STÁŽI V NĚMECKU, NA JIHU BÁDENSKA WÜRTTEMBERSKA</vt:lpstr>
      <vt:lpstr>Snímek 3</vt:lpstr>
      <vt:lpstr>BODENSEEHOTEL IMMENGARTEN</vt:lpstr>
      <vt:lpstr>Snímek 5</vt:lpstr>
      <vt:lpstr>DÁLE MŮŽETE VIDĚT </vt:lpstr>
      <vt:lpstr>Snímek 7</vt:lpstr>
      <vt:lpstr>Snímek 8</vt:lpstr>
      <vt:lpstr>Snímek 9</vt:lpstr>
      <vt:lpstr>VÝLETY A ZAJÍMAVOSTI, KTERÉ JSME NAVŠTÍVILY VE VOLNÉM ČASE.</vt:lpstr>
      <vt:lpstr>Snímek 11</vt:lpstr>
      <vt:lpstr>KVĚTINOVÝ OSTROV MAINAU</vt:lpstr>
      <vt:lpstr>PFAHLBAUTEN - MUZEUM VESNICE Z DOBY KAMENNÉ A BRONZOVÉ, VE KTERÉM ŽILI RYBÁŘI, OBCHODNÍCI A FARMÁŘI</vt:lpstr>
      <vt:lpstr>Snímek 14</vt:lpstr>
      <vt:lpstr>Snímek 15</vt:lpstr>
      <vt:lpstr>Snímek 16</vt:lpstr>
      <vt:lpstr>DĚKUJI ZA POZORNOST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v Německu</dc:title>
  <dc:creator>Microsoft</dc:creator>
  <cp:lastModifiedBy>Radovan Němec</cp:lastModifiedBy>
  <cp:revision>30</cp:revision>
  <dcterms:created xsi:type="dcterms:W3CDTF">2016-09-22T13:19:10Z</dcterms:created>
  <dcterms:modified xsi:type="dcterms:W3CDTF">2017-03-09T10:37:50Z</dcterms:modified>
</cp:coreProperties>
</file>