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5" r:id="rId5"/>
    <p:sldId id="259" r:id="rId6"/>
    <p:sldId id="272" r:id="rId7"/>
    <p:sldId id="261" r:id="rId8"/>
    <p:sldId id="262" r:id="rId9"/>
    <p:sldId id="264" r:id="rId10"/>
    <p:sldId id="263" r:id="rId11"/>
    <p:sldId id="273" r:id="rId12"/>
    <p:sldId id="267" r:id="rId13"/>
    <p:sldId id="268" r:id="rId14"/>
    <p:sldId id="277" r:id="rId15"/>
    <p:sldId id="270" r:id="rId16"/>
    <p:sldId id="269" r:id="rId17"/>
    <p:sldId id="274" r:id="rId18"/>
    <p:sldId id="276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1398" autoAdjust="0"/>
  </p:normalViewPr>
  <p:slideViewPr>
    <p:cSldViewPr>
      <p:cViewPr varScale="1">
        <p:scale>
          <a:sx n="99" d="100"/>
          <a:sy n="99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CB75-19E0-4883-8479-07B28F061A91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B161-0261-4FD7-A4AD-8C4BB97095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0DA86-C616-416C-8142-6566BF19C152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B42FB-E836-436E-A2DD-37ADBF85D1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003A-5F4E-41C2-992B-08D171F57447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C180-0DC8-442A-A823-DC59DD7FBD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0BEC-E7B7-4890-A44A-BB8CDE501098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ECAF-1A92-4FC6-9367-A04F347F90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2EC8-D8F1-4C20-B86A-B979AFA16B73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2FA7-B667-4F02-B0BF-2804733DE8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ED37-C4DD-4512-B155-0357FB29465D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B91A-48EA-4704-ADF5-676138A326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DB4E-ABB6-42CA-9C53-B2DEBC6D4E1C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A314-3EEF-4931-A738-928740FBC7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499D-ECB9-4532-B58D-7EB70AB57702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0900-550A-4F2F-BB2A-B116EEB5A5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8809-E822-4D7E-9C7E-CFD38CF0BE84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1FFA1-DF55-4671-8FC2-A41D2396A1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FE96-AB2F-4596-A72B-C1B4C4F1B53B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CE3D-ADD0-4DD3-A048-C0D3E1BF92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E552-0F98-4A20-8106-1C5303FA6019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CA26-5BEE-48A9-878E-BE81985B98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C57F82-D5AD-45AC-B00D-5933BB59D8D1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A3B9D4-319E-4CE4-BD79-6BDCBD3D91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52" r:id="rId3"/>
    <p:sldLayoutId id="2147483849" r:id="rId4"/>
    <p:sldLayoutId id="2147483848" r:id="rId5"/>
    <p:sldLayoutId id="2147483847" r:id="rId6"/>
    <p:sldLayoutId id="2147483846" r:id="rId7"/>
    <p:sldLayoutId id="2147483845" r:id="rId8"/>
    <p:sldLayoutId id="2147483844" r:id="rId9"/>
    <p:sldLayoutId id="2147483843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813" y="5300663"/>
            <a:ext cx="6400800" cy="134143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3200" dirty="0" smtClean="0"/>
              <a:t>Německo 2016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4400" dirty="0" err="1" smtClean="0"/>
              <a:t>Nürtingen</a:t>
            </a:r>
            <a:endParaRPr lang="cs-CZ" sz="4400" dirty="0"/>
          </a:p>
        </p:txBody>
      </p:sp>
      <p:pic>
        <p:nvPicPr>
          <p:cNvPr id="13315" name="Picture 3" descr="C:\Users\Míša\Desktop\14593570_1274608852559609_93738628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Míša\Desktop\14593717_1274608359226325_146731164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2530" name="Zástupný symbol pro obsah 4" descr="1510808_787858797895231_761699324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5976938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3500" dirty="0" smtClean="0"/>
              <a:t>V restauraci  </a:t>
            </a:r>
            <a:r>
              <a:rPr lang="cs-CZ" sz="3500" dirty="0" err="1" smtClean="0"/>
              <a:t>Schupfnudl</a:t>
            </a:r>
            <a:r>
              <a:rPr lang="cs-CZ" sz="3500" dirty="0" smtClean="0"/>
              <a:t> hosté obědvali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3500" dirty="0" smtClean="0"/>
              <a:t>Když obědy byly formou bufetu (host má na výběr z více možností, host si sám nabírá jídlo), tak naší práci bylo zeptat se hosta, co si bude přát na pití a provádět </a:t>
            </a:r>
            <a:r>
              <a:rPr lang="cs-CZ" sz="3500" dirty="0" err="1" smtClean="0"/>
              <a:t>debaras</a:t>
            </a:r>
            <a:r>
              <a:rPr lang="cs-CZ" sz="3500" dirty="0" smtClean="0"/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3500" dirty="0" smtClean="0"/>
              <a:t>Po obědě se vše uklidilo a připravilo na odpolední provoz ( </a:t>
            </a:r>
            <a:r>
              <a:rPr lang="cs-CZ" sz="3500" dirty="0" err="1" smtClean="0"/>
              <a:t>pulírování</a:t>
            </a:r>
            <a:r>
              <a:rPr lang="cs-CZ" sz="3500" dirty="0" smtClean="0"/>
              <a:t> příborů a skleniček, zametaní terasy, zakládání stolů, skládání ubrousků, vynášení prázdných lahví…)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4578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7859713" cy="8207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3600" smtClean="0"/>
              <a:t>RESTAURACE  HEILIGS  BLECHLE</a:t>
            </a:r>
          </a:p>
        </p:txBody>
      </p:sp>
      <p:pic>
        <p:nvPicPr>
          <p:cNvPr id="24579" name="Zástupný symbol pro obsah 4" descr="1536558_787862854561492_445450268_n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contrast="-10000"/>
          </a:blip>
          <a:srcRect/>
          <a:stretch>
            <a:fillRect/>
          </a:stretch>
        </p:blipFill>
        <p:spPr>
          <a:xfrm>
            <a:off x="539750" y="1773238"/>
            <a:ext cx="7993063" cy="50847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5602" name="Zástupný symbol pro obsah 4" descr="1526803_787862824561495_184279217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25603" name="Zástupný symbol pro obsah 5" descr="IMG_20160818_11595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cs-CZ"/>
          </a:p>
        </p:txBody>
      </p:sp>
      <p:sp>
        <p:nvSpPr>
          <p:cNvPr id="26628" name="Zástupný symbol pro obsah 4"/>
          <p:cNvSpPr>
            <a:spLocks noGrp="1"/>
          </p:cNvSpPr>
          <p:nvPr>
            <p:ph sz="quarter" idx="2"/>
          </p:nvPr>
        </p:nvSpPr>
        <p:spPr>
          <a:xfrm>
            <a:off x="0" y="549275"/>
            <a:ext cx="9721850" cy="4032250"/>
          </a:xfrm>
        </p:spPr>
        <p:txBody>
          <a:bodyPr/>
          <a:lstStyle/>
          <a:p>
            <a:pPr eaLnBrk="1" hangingPunct="1"/>
            <a:r>
              <a:rPr lang="cs-CZ" sz="3200" smtClean="0"/>
              <a:t>Restaurace Blechle sloužila jako večerní hospůdka pro hosty</a:t>
            </a:r>
          </a:p>
          <a:p>
            <a:pPr eaLnBrk="1" hangingPunct="1"/>
            <a:r>
              <a:rPr lang="cs-CZ" sz="3200" smtClean="0"/>
              <a:t>V hotelu se konaly často svatby a jiné akce na jejichž přípravě jsme se také podíleli</a:t>
            </a:r>
          </a:p>
          <a:p>
            <a:pPr eaLnBrk="1" hangingPunct="1"/>
            <a:endParaRPr lang="cs-CZ" sz="3200" smtClean="0"/>
          </a:p>
        </p:txBody>
      </p:sp>
      <p:pic>
        <p:nvPicPr>
          <p:cNvPr id="26629" name="Zástupný symbol pro obsah 6" descr="1514975_787870464560731_1747055279_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924175"/>
            <a:ext cx="4897438" cy="3529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7650" name="Zástupný symbol pro obsah 4" descr="IMG_20160622_1733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268413"/>
            <a:ext cx="3887787" cy="3529012"/>
          </a:xfrm>
        </p:spPr>
      </p:pic>
      <p:pic>
        <p:nvPicPr>
          <p:cNvPr id="27651" name="Zástupný symbol pro obsah 5" descr="IMG_20160622_1733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268413"/>
            <a:ext cx="3887788" cy="3529012"/>
          </a:xfrm>
        </p:spPr>
      </p:pic>
      <p:sp>
        <p:nvSpPr>
          <p:cNvPr id="27652" name="TextovéPole 6"/>
          <p:cNvSpPr txBox="1">
            <a:spLocks noChangeArrowheads="1"/>
          </p:cNvSpPr>
          <p:nvPr/>
        </p:nvSpPr>
        <p:spPr bwMode="auto">
          <a:xfrm>
            <a:off x="1979613" y="5373688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Book Antiqua" pitchFamily="18" charset="0"/>
              </a:rPr>
              <a:t>RECEPCE  A LOBBY BAR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8674" name="Zástupný symbol pro obsah 4" descr="14593495_1274611802559314_397966299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28675" name="Picture 2" descr="C:\Users\Míša\Desktop\mix\14628196_1274606649226496_132747445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Zástupný symbol pro obsah 2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59450"/>
          </a:xfrm>
        </p:spPr>
        <p:txBody>
          <a:bodyPr/>
          <a:lstStyle/>
          <a:p>
            <a:pPr eaLnBrk="1" hangingPunct="1"/>
            <a:r>
              <a:rPr lang="cs-CZ" sz="3200" smtClean="0"/>
              <a:t>Každý jsme měli svůj pokoj s kterým jsme byli spokojeni</a:t>
            </a:r>
          </a:p>
          <a:p>
            <a:pPr eaLnBrk="1" hangingPunct="1"/>
            <a:r>
              <a:rPr lang="cs-CZ" sz="3200" smtClean="0"/>
              <a:t>I když každý den nebyl zrovna vydařený, tak se nám v Německu líbilo a práce nás bavila</a:t>
            </a:r>
          </a:p>
          <a:p>
            <a:pPr eaLnBrk="1" hangingPunct="1"/>
            <a:r>
              <a:rPr lang="cs-CZ" sz="3200" smtClean="0"/>
              <a:t>Potkali jsme nové kamarády a získali další zkušenosti do života</a:t>
            </a:r>
          </a:p>
          <a:p>
            <a:pPr eaLnBrk="1" hangingPunct="1"/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4000" smtClean="0"/>
              <a:t>Všem zahraniční stáž doporučuji!:) 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dpis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1262063"/>
            <a:ext cx="8242300" cy="302895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dpis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75" y="-6350"/>
            <a:ext cx="8242300" cy="1158875"/>
          </a:xfrm>
        </p:spPr>
      </p:pic>
      <p:pic>
        <p:nvPicPr>
          <p:cNvPr id="14338" name="Zástupný symbol pro obsah 3" descr="IMG_20160618_14553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228850"/>
            <a:ext cx="8229600" cy="4629150"/>
          </a:xfrm>
        </p:spPr>
      </p:pic>
      <p:sp>
        <p:nvSpPr>
          <p:cNvPr id="14339" name="TextovéPole 5"/>
          <p:cNvSpPr txBox="1">
            <a:spLocks noChangeArrowheads="1"/>
          </p:cNvSpPr>
          <p:nvPr/>
        </p:nvSpPr>
        <p:spPr bwMode="auto">
          <a:xfrm>
            <a:off x="-1836738" y="1268413"/>
            <a:ext cx="97218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Book Antiqua" pitchFamily="18" charset="0"/>
              </a:rPr>
              <a:t> RESTAURACE  EUROPA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5362" name="Zástupný symbol pro obsah 4" descr="IMG_20160618_1456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3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6386" name="Zástupný symbol pro obsah 7" descr="IMG_20160618_1455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7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7410" name="Zástupný symbol pro obsah 4" descr="IMG_20160618_1456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1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468313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600" smtClean="0"/>
          </a:p>
          <a:p>
            <a:pPr eaLnBrk="1" hangingPunct="1">
              <a:lnSpc>
                <a:spcPct val="90000"/>
              </a:lnSpc>
            </a:pPr>
            <a:r>
              <a:rPr lang="cs-CZ" sz="3200" smtClean="0"/>
              <a:t>Pracovali jsme ve 4* hotelu Best Western PLUS, Hotel Am Schlossberg </a:t>
            </a:r>
          </a:p>
          <a:p>
            <a:pPr eaLnBrk="1" hangingPunct="1">
              <a:lnSpc>
                <a:spcPct val="90000"/>
              </a:lnSpc>
            </a:pPr>
            <a:r>
              <a:rPr lang="cs-CZ" sz="3200" smtClean="0"/>
              <a:t>Naše pracovní doba byla od 7 do 16 hodin</a:t>
            </a:r>
          </a:p>
          <a:p>
            <a:pPr eaLnBrk="1" hangingPunct="1">
              <a:lnSpc>
                <a:spcPct val="90000"/>
              </a:lnSpc>
            </a:pPr>
            <a:r>
              <a:rPr lang="cs-CZ" sz="3200" smtClean="0"/>
              <a:t>Ráno jsme pracovali jako servis při snídaních </a:t>
            </a:r>
          </a:p>
          <a:p>
            <a:pPr eaLnBrk="1" hangingPunct="1">
              <a:lnSpc>
                <a:spcPct val="90000"/>
              </a:lnSpc>
            </a:pPr>
            <a:r>
              <a:rPr lang="cs-CZ" sz="3200" smtClean="0"/>
              <a:t>Hlavním úkolem naší práce bylo nabídnout hostovi kávu, po celou dobu snídaní dělat debaras a při odchodu hosta, uklidit a připravit stůl pro další hosty</a:t>
            </a:r>
          </a:p>
          <a:p>
            <a:pPr eaLnBrk="1" hangingPunct="1">
              <a:lnSpc>
                <a:spcPct val="90000"/>
              </a:lnSpc>
            </a:pPr>
            <a:r>
              <a:rPr lang="cs-CZ" sz="3200" smtClean="0"/>
              <a:t>Po snídaních se restaurace celá uklidila a připravilo se vše na další den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26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92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9458" name="Zástupný symbol pro obsah 3"/>
          <p:cNvSpPr>
            <a:spLocks noGrp="1"/>
          </p:cNvSpPr>
          <p:nvPr>
            <p:ph sz="half" idx="2"/>
          </p:nvPr>
        </p:nvSpPr>
        <p:spPr>
          <a:xfrm>
            <a:off x="0" y="836613"/>
            <a:ext cx="7524750" cy="1079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3600" smtClean="0"/>
              <a:t>  RESTAURACE  SCHUPFNUDL</a:t>
            </a:r>
          </a:p>
        </p:txBody>
      </p:sp>
      <p:pic>
        <p:nvPicPr>
          <p:cNvPr id="19459" name="Zástupný symbol pro obsah 6" descr="1499517_787858934561884_109651934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73238"/>
            <a:ext cx="7993063" cy="50847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0482" name="Zástupný symbol pro obsah 4" descr="IMG_20160704_1554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3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1506" name="Zástupný symbol pro obsah 4" descr="IMG_20160704_1552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7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575</TotalTime>
  <Words>205</Words>
  <Application>Microsoft Office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Vrchol</vt:lpstr>
      <vt:lpstr>Vrchol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Míša</dc:creator>
  <cp:lastModifiedBy>Radovan Němec</cp:lastModifiedBy>
  <cp:revision>57</cp:revision>
  <dcterms:created xsi:type="dcterms:W3CDTF">2016-10-09T16:50:49Z</dcterms:created>
  <dcterms:modified xsi:type="dcterms:W3CDTF">2017-03-09T10:44:06Z</dcterms:modified>
</cp:coreProperties>
</file>